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2" r:id="rId16"/>
    <p:sldId id="274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04" r:id="rId31"/>
    <p:sldId id="287" r:id="rId32"/>
    <p:sldId id="288" r:id="rId33"/>
    <p:sldId id="289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290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FEF78D-D996-4B8A-9E39-E7A78A05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5EA9C5-DF91-4529-8DA5-67D0788D5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94B6EC-736A-4D99-AF53-0F0BE80E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0F9E02-2F23-4D34-A370-6A01722E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17898E-3C3D-4BBF-8CE4-3BEB412D9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08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BFBECD-4478-4A0E-8342-F3D3415B7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ED2AE50-6D03-4A2E-97E5-36924DD6D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7E2563-5AB3-4BE1-AA6E-E5EA7F60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D66531-C7E8-4631-8424-747DD9B9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C4EEE5-3369-44F3-A715-A9452541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402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DF7F245-C3CF-4150-BBCA-F54AC1E408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AC21288-8AC6-4CC0-BB1E-A1EF54E48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F27F61-6A69-4F2A-BE5B-ED7C40618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68EBF5-4762-427F-8693-12A5CD263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C57A8C-5C52-4526-AE5E-ED2BE144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840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6C6E3-2423-41B9-81F6-BDB85A2E7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8F77A9-5BF1-4230-BFD6-A06509081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FC7ECD-F256-4542-8FEF-4F78BFDC0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69FFF8-A3C4-42B9-AF54-2D307F5B6B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810D14-725A-497A-B688-0C09999B7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675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A2F09-3F5D-460F-B6AF-3DC0D00ED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0B84E7-CC4A-4C6E-BACC-9F3B0A35C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6F96D0-F1B7-4387-86F0-B35CACDB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E13C6D-F9C4-4308-84CF-923873FEB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33E80-F90F-4E80-8F95-AD200E07A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6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8980F-D0EB-401D-B609-111A54857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207F63-9EE9-4325-B552-54D9871271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EC53DAF-D65E-4A38-81DF-88819A69E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C0EAB2-F6FE-42D8-9F88-917EE920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D852D-ECDB-4AF4-9AE7-DB85B7489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8BF3810-4FE3-46A6-A0D9-35F4348AA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52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78970-065D-4831-95D0-0882126AD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07DB6-3B32-4F73-A9BA-ABC43986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1F8B40-A7F2-496A-9993-B626D4E38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8F36824-9AEC-4311-864A-61C8D2FE2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294A92-FB78-4DFE-86B1-97249F3D45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3B15ECA-7393-4378-BD69-BD80393A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9E185C-3FE3-4E8C-B133-ADB710993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9E3F476-FF00-4448-A2E2-FA9F4430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731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ECF2B-3F40-464D-A543-42049BFD0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BF971C7-6FF9-4CDE-8582-72A7D00E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541092-9F6A-4DFC-A964-07416BD98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F7D788-6AD4-4C31-8F11-53104ED4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634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60DB604-CEA7-4AA3-BC5C-49184A893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B392C60-D50D-48BC-938D-18228DD0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0CBEFB-2383-4CAC-91D3-7591E04F2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97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D7481A-1289-4207-A044-2DCFDD8D0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18D9F-A628-4BC4-95F0-1DE8E22025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D9EDA0-6065-41AE-AFF9-67C12F21F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B15A2A-6A01-482D-8FDF-75ACCD96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82DB12-E753-4F69-B4CA-7C7E6B6A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A636B4-2666-4D67-A9F1-4724323CE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511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C4F34-D2B7-4B48-AEC9-406282BB4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393BDB3-F6A8-4BF7-BF08-0D11FED69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91397D0-F998-4A22-B5E1-32B081BE3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B88868-FBB5-4320-9B48-EEFFD1D2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BB6221-C142-4558-982B-01B6BD1B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95B9689-BF45-4899-9B44-AD453F94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892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C9FDC-CBAB-4C29-BF47-A7BA1CCE2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E0D70E-63A3-4517-B4F3-0ADED59C7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3C7B2C-A5D9-4C29-B8EE-C0185DB63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AA573-1F5F-4BD7-98E1-43E1C88C3FEE}" type="datetimeFigureOut">
              <a:rPr lang="zh-CN" altLang="en-US" smtClean="0"/>
              <a:pPr/>
              <a:t>2020/5/16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2DB936-8BFE-473D-A011-11A3D326F0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BA42E6-30ED-4464-841C-DEB5F9D56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10C033-2D6E-4889-BA08-58078578B46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3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3771A7-88C0-40DE-8C46-A44CBD56D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屏幕截图&#10;&#10;描述已自动生成">
            <a:extLst>
              <a:ext uri="{FF2B5EF4-FFF2-40B4-BE49-F238E27FC236}">
                <a16:creationId xmlns:a16="http://schemas.microsoft.com/office/drawing/2014/main" id="{5178CEBD-4351-4127-A023-EBDC8D8443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F1E7734-3055-475B-B8B1-95AEEDB66D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47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浴室用品&#10;&#10;描述已自动生成">
            <a:extLst>
              <a:ext uri="{FF2B5EF4-FFF2-40B4-BE49-F238E27FC236}">
                <a16:creationId xmlns:a16="http://schemas.microsoft.com/office/drawing/2014/main" id="{7B00C00A-0DBF-46ED-91C3-1C48F496AA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98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E4C029E-31FF-4CBD-9C1F-9B84C76A7D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9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C2BF21-045F-4505-9105-ABBF4D5866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75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3DFCEA-D086-406E-BFF6-9D39742850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3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504BD7E-9E39-4E10-824F-2BBDBA934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9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D0F8BB-41AA-4EA0-A2F7-B5292510A3E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5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D63EB38-72CB-47EC-92E6-7AA5B8446F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FDDB245-A9E2-4C4A-9181-F3450FF00B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24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文字&#10;&#10;描述已自动生成">
            <a:extLst>
              <a:ext uri="{FF2B5EF4-FFF2-40B4-BE49-F238E27FC236}">
                <a16:creationId xmlns:a16="http://schemas.microsoft.com/office/drawing/2014/main" id="{FBC02DE7-4AAB-4DFD-AC2F-226472B3E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11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245CE68-EBDD-4FD8-895E-D56CB8ECF1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501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E45942-4D65-45A0-9663-5C99CCE213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8EF0B3-0A98-419C-AC04-538E0C953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629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8AE371C-E277-4573-A5E9-C77AD2A76A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44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4E148C7-CF60-4F26-A1FB-144B59428B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685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6B15261-3A1B-4B19-B6F2-4C5CB534BF8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7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5AFB4A2-353C-4BF4-9FF5-12B287C3D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32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75B904F-B0E1-4E32-B1E1-676AB72826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23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7894F3-4ABA-4CAB-8FCC-F50D253EE0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81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3803D9E-EDAB-43CE-AE70-B261D4A6B09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54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0B1F569-48CF-4648-B022-7C89FA5F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3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535B7E-5067-43E7-8090-4C00B4009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FC1869C-9C5E-4247-BE44-7821DCC83C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12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A5010EA-90DB-4E72-98C4-6A88D75FD9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1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31F215-14D9-4F0D-864F-10F8358002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-177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8803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4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8806DB-3731-450C-8777-26CD43849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558536"/>
            <a:ext cx="3740925" cy="37409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4C3CE0-BB13-486F-BBA9-640B7E4B1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100" y="1558537"/>
            <a:ext cx="3740925" cy="3740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3E1701D-BE61-419B-AFD2-DC672B218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431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2166668-35BF-4B82-8F6C-157E2876E0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72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BB4D8F0-4143-43D2-9B37-B822912D4E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1154F7-7A04-4DEF-BFE3-CCE806CF70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1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DFEE87-E4B3-4245-B355-04A6AE3EFFF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89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9DA0D11-EA08-47F1-AA07-76F7967D5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43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5351</TotalTime>
  <Words>0</Words>
  <Application>Microsoft Office PowerPoint</Application>
  <PresentationFormat>宽屏</PresentationFormat>
  <Paragraphs>0</Paragraphs>
  <Slides>47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苗苗</dc:creator>
  <cp:lastModifiedBy>苗 玟</cp:lastModifiedBy>
  <cp:revision>20</cp:revision>
  <dcterms:created xsi:type="dcterms:W3CDTF">2019-03-29T15:04:18Z</dcterms:created>
  <dcterms:modified xsi:type="dcterms:W3CDTF">2020-05-16T02:30:50Z</dcterms:modified>
</cp:coreProperties>
</file>